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83" y="1143000"/>
            <a:ext cx="4846320" cy="2898648"/>
          </a:xfrm>
        </p:spPr>
        <p:txBody>
          <a:bodyPr>
            <a:normAutofit/>
          </a:bodyPr>
          <a:lstStyle/>
          <a:p>
            <a:br>
              <a:rPr lang="it-IT" sz="38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800" dirty="0">
                <a:latin typeface="Arial Black" panose="020B0A04020102020204" pitchFamily="34" charset="0"/>
                <a:cs typeface="Times New Roman" panose="02020603050405020304" pitchFamily="18" charset="0"/>
              </a:rPr>
              <a:t>AZZERAMENTO CARRIERA UNIVERSITARIA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0956" y="1076963"/>
            <a:ext cx="5441001" cy="1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 descr="Immagine che contiene testo, lavagna&#10;&#10;Descrizione generata automaticamente">
            <a:extLst>
              <a:ext uri="{FF2B5EF4-FFF2-40B4-BE49-F238E27FC236}">
                <a16:creationId xmlns:a16="http://schemas.microsoft.com/office/drawing/2014/main" id="{0C1234AC-5283-4CCB-9D80-09F9E83E55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731" y="3522180"/>
            <a:ext cx="4745450" cy="31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431" y="1671299"/>
            <a:ext cx="3940319" cy="3944307"/>
          </a:xfrm>
        </p:spPr>
        <p:txBody>
          <a:bodyPr>
            <a:normAutofit/>
          </a:bodyPr>
          <a:lstStyle/>
          <a:p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SONO UNO STUDENTE GIA’ ISCRITTO AL PRIMO ANNO, MA NON SONO SODDISFATTO DELLA MIA CARRIERA UNIVERSITARIA E VORREI INIZIARNE UNA NUOVA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COSA POSSO FARE?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7" y="484632"/>
            <a:ext cx="6352410" cy="152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888" y="2352583"/>
            <a:ext cx="6145976" cy="3861787"/>
          </a:xfrm>
        </p:spPr>
        <p:txBody>
          <a:bodyPr anchor="ctr">
            <a:normAutofit fontScale="32500" lnSpcReduction="20000"/>
          </a:bodyPr>
          <a:lstStyle/>
          <a:p>
            <a:pPr marL="0" indent="0" algn="just">
              <a:buNone/>
            </a:pPr>
            <a:r>
              <a:rPr lang="it-IT" sz="4300" dirty="0">
                <a:cs typeface="Arial" panose="020B0604020202020204" pitchFamily="34" charset="0"/>
              </a:rPr>
              <a:t>Se, e solo se, sei uno studente immatricolato (iscritto al primo anno) </a:t>
            </a:r>
            <a:r>
              <a:rPr lang="it-IT" sz="4300" u="sng" dirty="0">
                <a:cs typeface="Arial" panose="020B0604020202020204" pitchFamily="34" charset="0"/>
              </a:rPr>
              <a:t>per la prima volta in assoluto</a:t>
            </a:r>
            <a:r>
              <a:rPr lang="it-IT" sz="4300" dirty="0">
                <a:cs typeface="Arial" panose="020B0604020202020204" pitchFamily="34" charset="0"/>
              </a:rPr>
              <a:t> ad un corso di laurea di una qualsiasi istituzione universitaria italiana, e intendi chiudere la tua carriera universitaria per iniziarne una nuova, esiste l’opportunità di azzerare la precedente carriera e ricominciare da zero il calcolo dei semestri anche per Erdis. </a:t>
            </a:r>
          </a:p>
          <a:p>
            <a:pPr marL="0" indent="0" algn="just">
              <a:buNone/>
            </a:pPr>
            <a:r>
              <a:rPr lang="it-IT" sz="4400" dirty="0">
                <a:cs typeface="Arial" panose="020B0604020202020204" pitchFamily="34" charset="0"/>
              </a:rPr>
              <a:t>In caso di re-iscrizione agli studi, hai titolo per concorrere alla concessione della borsa, a condizione che abbia restituito la borsa precedentemente percepita per lo stesso anno di corso e che sia in possesso dei requisiti richiesti. </a:t>
            </a:r>
          </a:p>
          <a:p>
            <a:pPr marL="0" indent="0" algn="just">
              <a:buNone/>
            </a:pPr>
            <a:r>
              <a:rPr lang="it-IT" sz="4400" dirty="0">
                <a:cs typeface="Arial" panose="020B0604020202020204" pitchFamily="34" charset="0"/>
              </a:rPr>
              <a:t>Con l’ammissione nuovamente ad un primo anno, </a:t>
            </a:r>
            <a:r>
              <a:rPr lang="it-IT" sz="4400" b="1" dirty="0">
                <a:cs typeface="Arial" panose="020B0604020202020204" pitchFamily="34" charset="0"/>
              </a:rPr>
              <a:t>i crediti riconosciuti del vecchio corso </a:t>
            </a:r>
            <a:r>
              <a:rPr lang="it-IT" sz="4400" dirty="0">
                <a:cs typeface="Arial" panose="020B0604020202020204" pitchFamily="34" charset="0"/>
              </a:rPr>
              <a:t>da parte dell’Ateneo, per il quale viene perfezionata la nuova immatricolazione, </a:t>
            </a:r>
            <a:r>
              <a:rPr lang="it-IT" sz="4400" b="1" dirty="0">
                <a:cs typeface="Arial" panose="020B0604020202020204" pitchFamily="34" charset="0"/>
              </a:rPr>
              <a:t>non possono essere considerati ai fini del conseguimento del merito per la conferma della borsa di studio </a:t>
            </a:r>
            <a:r>
              <a:rPr lang="it-IT" sz="4400" dirty="0">
                <a:cs typeface="Arial" panose="020B0604020202020204" pitchFamily="34" charset="0"/>
              </a:rPr>
              <a:t>e neppure per l’accesso ai benefici negli anni successivi.</a:t>
            </a:r>
          </a:p>
          <a:p>
            <a:pPr marL="0" indent="0" algn="just">
              <a:buNone/>
            </a:pPr>
            <a:r>
              <a:rPr lang="it-IT" sz="4300" dirty="0">
                <a:cs typeface="Arial" panose="020B0604020202020204" pitchFamily="34" charset="0"/>
              </a:rPr>
              <a:t>Questa procedura può essere effettuata una sola volta</a:t>
            </a:r>
            <a:r>
              <a:rPr lang="it-IT" sz="4800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13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432" y="2450237"/>
            <a:ext cx="3846896" cy="3165369"/>
          </a:xfrm>
        </p:spPr>
        <p:txBody>
          <a:bodyPr>
            <a:normAutofit fontScale="90000"/>
          </a:bodyPr>
          <a:lstStyle/>
          <a:p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HO DECISO DI AZZERARE LA MIA CARRIERA UNIVERSITARIA ED ERO VINCITORE DI BORSA ERDIS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COSA DEVO FARE?</a:t>
            </a:r>
            <a:b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6" y="484632"/>
            <a:ext cx="6157101" cy="147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1760" y="2450238"/>
            <a:ext cx="6297808" cy="3701988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4800" dirty="0">
                <a:cs typeface="Arial" panose="020B0604020202020204" pitchFamily="34" charset="0"/>
              </a:rPr>
              <a:t>Se vuoi azzerare la tua precedente carriera universitaria devi avere rinunciato agli studi presso l’ Ateneo a cui sei stato iscritto per il primo anno ed aver restituito la borsa di studio ERDIS ricevuta entro il termine stabilito dal bando.</a:t>
            </a:r>
          </a:p>
          <a:p>
            <a:pPr marL="0" indent="0" algn="just">
              <a:buNone/>
            </a:pPr>
            <a:r>
              <a:rPr lang="it-IT" sz="4800" dirty="0">
                <a:cs typeface="Arial" panose="020B0604020202020204" pitchFamily="34" charset="0"/>
              </a:rPr>
              <a:t>Puoi richiedere l’importo da rimborsare direttamente al Presidio di riferimento  aprendo un TICKET dalla tua </a:t>
            </a:r>
            <a:r>
              <a:rPr lang="it-IT" sz="4800">
                <a:cs typeface="Arial" panose="020B0604020202020204" pitchFamily="34" charset="0"/>
              </a:rPr>
              <a:t>area riservata ERDIS</a:t>
            </a:r>
            <a:endParaRPr lang="it-IT" sz="4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2868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291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Neue Haas Grotesk Text Pro</vt:lpstr>
      <vt:lpstr>AccentBoxVTI</vt:lpstr>
      <vt:lpstr> AZZERAMENTO CARRIERA UNIVERSITARIA</vt:lpstr>
      <vt:lpstr>  SONO UNO STUDENTE GIA’ ISCRITTO AL PRIMO ANNO, MA NON SONO SODDISFATTO DELLA MIA CARRIERA UNIVERSITARIA E VORREI INIZIARNE UNA NUOVA.   COSA POSSO FARE?</vt:lpstr>
      <vt:lpstr>  HO DECISO DI AZZERARE LA MIA CARRIERA UNIVERSITARIA ED ERO VINCITORE DI BORSA ERDIS    COSA DEVO FARE?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Andreina  Castelli</cp:lastModifiedBy>
  <cp:revision>43</cp:revision>
  <dcterms:created xsi:type="dcterms:W3CDTF">2021-07-05T09:06:43Z</dcterms:created>
  <dcterms:modified xsi:type="dcterms:W3CDTF">2023-07-04T14:42:40Z</dcterms:modified>
</cp:coreProperties>
</file>