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a Emiliozzi" userId="795347ae-e11e-4bf1-b2bd-63d1c02ab746" providerId="ADAL" clId="{FFC32B37-0EAB-44A8-B3FB-43AED25E01D7}"/>
    <pc:docChg chg="modSld">
      <pc:chgData name="Emanuela Emiliozzi" userId="795347ae-e11e-4bf1-b2bd-63d1c02ab746" providerId="ADAL" clId="{FFC32B37-0EAB-44A8-B3FB-43AED25E01D7}" dt="2023-07-04T12:39:32.254" v="24" actId="13926"/>
      <pc:docMkLst>
        <pc:docMk/>
      </pc:docMkLst>
      <pc:sldChg chg="modSp mod">
        <pc:chgData name="Emanuela Emiliozzi" userId="795347ae-e11e-4bf1-b2bd-63d1c02ab746" providerId="ADAL" clId="{FFC32B37-0EAB-44A8-B3FB-43AED25E01D7}" dt="2023-07-04T12:39:32.254" v="24" actId="13926"/>
        <pc:sldMkLst>
          <pc:docMk/>
          <pc:sldMk cId="326728112" sldId="257"/>
        </pc:sldMkLst>
        <pc:spChg chg="mod">
          <ac:chgData name="Emanuela Emiliozzi" userId="795347ae-e11e-4bf1-b2bd-63d1c02ab746" providerId="ADAL" clId="{FFC32B37-0EAB-44A8-B3FB-43AED25E01D7}" dt="2023-07-04T12:39:32.254" v="24" actId="13926"/>
          <ac:spMkLst>
            <pc:docMk/>
            <pc:sldMk cId="326728112" sldId="257"/>
            <ac:spMk id="3" creationId="{7B0B156B-AC73-4583-9C42-A80FBB87CF8D}"/>
          </ac:spMkLst>
        </pc:spChg>
      </pc:sldChg>
      <pc:sldChg chg="modSp mod">
        <pc:chgData name="Emanuela Emiliozzi" userId="795347ae-e11e-4bf1-b2bd-63d1c02ab746" providerId="ADAL" clId="{FFC32B37-0EAB-44A8-B3FB-43AED25E01D7}" dt="2023-07-04T12:37:07.697" v="5" actId="6549"/>
        <pc:sldMkLst>
          <pc:docMk/>
          <pc:sldMk cId="2300490852" sldId="264"/>
        </pc:sldMkLst>
        <pc:spChg chg="mod">
          <ac:chgData name="Emanuela Emiliozzi" userId="795347ae-e11e-4bf1-b2bd-63d1c02ab746" providerId="ADAL" clId="{FFC32B37-0EAB-44A8-B3FB-43AED25E01D7}" dt="2023-07-04T12:37:07.697" v="5" actId="6549"/>
          <ac:spMkLst>
            <pc:docMk/>
            <pc:sldMk cId="2300490852" sldId="264"/>
            <ac:spMk id="3" creationId="{7B0B156B-AC73-4583-9C42-A80FBB87CF8D}"/>
          </ac:spMkLst>
        </pc:spChg>
      </pc:sldChg>
      <pc:sldChg chg="modSp mod">
        <pc:chgData name="Emanuela Emiliozzi" userId="795347ae-e11e-4bf1-b2bd-63d1c02ab746" providerId="ADAL" clId="{FFC32B37-0EAB-44A8-B3FB-43AED25E01D7}" dt="2023-07-04T12:38:14.251" v="20" actId="6549"/>
        <pc:sldMkLst>
          <pc:docMk/>
          <pc:sldMk cId="372714408" sldId="267"/>
        </pc:sldMkLst>
        <pc:spChg chg="mod">
          <ac:chgData name="Emanuela Emiliozzi" userId="795347ae-e11e-4bf1-b2bd-63d1c02ab746" providerId="ADAL" clId="{FFC32B37-0EAB-44A8-B3FB-43AED25E01D7}" dt="2023-07-04T12:38:14.251" v="20" actId="6549"/>
          <ac:spMkLst>
            <pc:docMk/>
            <pc:sldMk cId="372714408" sldId="267"/>
            <ac:spMk id="3" creationId="{7B0B156B-AC73-4583-9C42-A80FBB87CF8D}"/>
          </ac:spMkLst>
        </pc:spChg>
      </pc:sldChg>
      <pc:sldChg chg="modSp mod">
        <pc:chgData name="Emanuela Emiliozzi" userId="795347ae-e11e-4bf1-b2bd-63d1c02ab746" providerId="ADAL" clId="{FFC32B37-0EAB-44A8-B3FB-43AED25E01D7}" dt="2023-07-04T12:39:23.397" v="22" actId="13926"/>
        <pc:sldMkLst>
          <pc:docMk/>
          <pc:sldMk cId="3879086278" sldId="268"/>
        </pc:sldMkLst>
        <pc:spChg chg="mod">
          <ac:chgData name="Emanuela Emiliozzi" userId="795347ae-e11e-4bf1-b2bd-63d1c02ab746" providerId="ADAL" clId="{FFC32B37-0EAB-44A8-B3FB-43AED25E01D7}" dt="2023-07-04T12:39:23.397" v="22" actId="13926"/>
          <ac:spMkLst>
            <pc:docMk/>
            <pc:sldMk cId="3879086278" sldId="268"/>
            <ac:spMk id="3" creationId="{7B0B156B-AC73-4583-9C42-A80FBB87CF8D}"/>
          </ac:spMkLst>
        </pc:spChg>
      </pc:sldChg>
      <pc:sldChg chg="modSp mod">
        <pc:chgData name="Emanuela Emiliozzi" userId="795347ae-e11e-4bf1-b2bd-63d1c02ab746" providerId="ADAL" clId="{FFC32B37-0EAB-44A8-B3FB-43AED25E01D7}" dt="2023-07-04T12:39:16.117" v="21" actId="13926"/>
        <pc:sldMkLst>
          <pc:docMk/>
          <pc:sldMk cId="3117298598" sldId="269"/>
        </pc:sldMkLst>
        <pc:spChg chg="mod">
          <ac:chgData name="Emanuela Emiliozzi" userId="795347ae-e11e-4bf1-b2bd-63d1c02ab746" providerId="ADAL" clId="{FFC32B37-0EAB-44A8-B3FB-43AED25E01D7}" dt="2023-07-04T12:39:16.117" v="21" actId="13926"/>
          <ac:spMkLst>
            <pc:docMk/>
            <pc:sldMk cId="3117298598" sldId="269"/>
            <ac:spMk id="3" creationId="{7B0B156B-AC73-4583-9C42-A80FBB87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2655344"/>
            <a:ext cx="4846320" cy="2555847"/>
          </a:xfrm>
        </p:spPr>
        <p:txBody>
          <a:bodyPr>
            <a:normAutofit fontScale="90000"/>
          </a:bodyPr>
          <a:lstStyle/>
          <a:p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TICKET – MODALITA’ PRESENTAZIONE </a:t>
            </a: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183" y="1026740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Bloccare le chiamate dei call center-SoloNotizie24.it">
            <a:extLst>
              <a:ext uri="{FF2B5EF4-FFF2-40B4-BE49-F238E27FC236}">
                <a16:creationId xmlns:a16="http://schemas.microsoft.com/office/drawing/2014/main" id="{94A64977-F4DE-CBCE-DA45-0EED8D1B3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03" y="2510121"/>
            <a:ext cx="6189697" cy="357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7" y="3429000"/>
            <a:ext cx="4130763" cy="2089317"/>
          </a:xfrm>
        </p:spPr>
        <p:txBody>
          <a:bodyPr>
            <a:normAutofit/>
          </a:bodyPr>
          <a:lstStyle/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COS’È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770178"/>
            <a:ext cx="4834328" cy="124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995" y="2185009"/>
            <a:ext cx="6381787" cy="4288312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r>
              <a:rPr lang="it-IT" sz="1200" b="0" i="0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Il sistema di ticketing da quest’anno è il canale principale attraverso il quale potrai comunicare con gli uffici </a:t>
            </a:r>
            <a:r>
              <a:rPr lang="it-IT" sz="1200" dirty="0">
                <a:solidFill>
                  <a:srgbClr val="000000"/>
                </a:solidFill>
                <a:latin typeface="Titillium Web" panose="00000500000000000000" pitchFamily="2" charset="0"/>
              </a:rPr>
              <a:t>DSU </a:t>
            </a:r>
            <a:r>
              <a:rPr lang="it-IT" sz="1200" b="0" i="0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di ERDIS. L’apertura di un ticket è lo strumento per chiedere informazioni in merito a:</a:t>
            </a:r>
          </a:p>
          <a:p>
            <a:pPr algn="just">
              <a:spcBef>
                <a:spcPts val="200"/>
              </a:spcBef>
              <a:buFontTx/>
              <a:buChar char="-"/>
            </a:pPr>
            <a:r>
              <a:rPr lang="it-IT" sz="1200" dirty="0">
                <a:solidFill>
                  <a:srgbClr val="000000"/>
                </a:solidFill>
                <a:latin typeface="Titillium Web" panose="00000500000000000000" pitchFamily="2" charset="0"/>
              </a:rPr>
              <a:t>per chiedere informazioni</a:t>
            </a:r>
            <a:r>
              <a:rPr lang="it-IT" sz="1200" b="0" i="0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 in merito alle procedure necessarie o chiarimenti rispetto al bando di concorso</a:t>
            </a:r>
          </a:p>
          <a:p>
            <a:pPr marL="0" indent="0" algn="just">
              <a:spcBef>
                <a:spcPts val="200"/>
              </a:spcBef>
              <a:buNone/>
            </a:pPr>
            <a:endParaRPr lang="it-IT" sz="400" dirty="0">
              <a:solidFill>
                <a:srgbClr val="000000"/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16" y="4218905"/>
            <a:ext cx="3538728" cy="1867617"/>
          </a:xfrm>
        </p:spPr>
        <p:txBody>
          <a:bodyPr>
            <a:normAutofit/>
          </a:bodyPr>
          <a:lstStyle/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A COSA SERVE?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84" y="770178"/>
            <a:ext cx="6286899" cy="158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3997205"/>
            <a:ext cx="6007608" cy="208931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L’apertura di un ticket consente di ottenere informazioni dall’ufficio competente in modo certo e nel pieno rispetto della privacy.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9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35" y="2716567"/>
            <a:ext cx="3549224" cy="2796466"/>
          </a:xfrm>
        </p:spPr>
        <p:txBody>
          <a:bodyPr>
            <a:noAutofit/>
          </a:bodyPr>
          <a:lstStyle/>
          <a:p>
            <a:r>
              <a:rPr lang="it-IT" sz="2400">
                <a:latin typeface="Arial" panose="020B0604020202020204" pitchFamily="34" charset="0"/>
                <a:cs typeface="Arial" panose="020B0604020202020204" pitchFamily="34" charset="0"/>
              </a:rPr>
              <a:t>COME SI ACCEDE?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9" y="770177"/>
            <a:ext cx="3839261" cy="96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496" y="862919"/>
            <a:ext cx="6622973" cy="3975411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 effettuare l’Autenticazione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Per gli studenti italiani e internazionali residenti in Italia l’accesso al servizio di ticketing avviene tramite SPID o Carta d’Identità Elettronica;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li studenti internazionali che  hanno mantenuto la residenza nel proprio paese di origine, e che quindi hanno solo il permesso di soggiorno ma non sono iscritti nell’anagrafe della popolazione residente in Italia, possono </a:t>
            </a:r>
            <a:r>
              <a:rPr lang="it-IT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registrarsi e accedere tramite credenziali.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endParaRPr lang="it-IT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Dopo aver effettuato l’accesso all’Area riservata studenti, fai clic sul pulsante “Ticket” poi su «Apri un nuovo ticket»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 descr="Immagine che contiene testo, schermata, Carattere, linea&#10;&#10;Descrizione generata automaticamente">
            <a:extLst>
              <a:ext uri="{FF2B5EF4-FFF2-40B4-BE49-F238E27FC236}">
                <a16:creationId xmlns:a16="http://schemas.microsoft.com/office/drawing/2014/main" id="{FC838302-638B-F567-EF59-3D3DF6907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834" y="3827275"/>
            <a:ext cx="6653643" cy="857296"/>
          </a:xfrm>
          <a:prstGeom prst="rect">
            <a:avLst/>
          </a:prstGeom>
        </p:spPr>
      </p:pic>
      <p:pic>
        <p:nvPicPr>
          <p:cNvPr id="11" name="Immagine 10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4EBF22E6-0E0F-29EF-6FD4-8141268557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17" y="4652537"/>
            <a:ext cx="6297652" cy="168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35" y="2782957"/>
            <a:ext cx="3538728" cy="2729947"/>
          </a:xfrm>
        </p:spPr>
        <p:txBody>
          <a:bodyPr>
            <a:no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COSA DEVO INSERIRE NEL TICKET?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9" y="770177"/>
            <a:ext cx="5527314" cy="139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453" y="2177233"/>
            <a:ext cx="6711193" cy="1294261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Quando si apre un ticket si deve inserire l’oggetto attinente alla richiesta, scegliere le informazioni di classificazione a finestra presenti (sede – categoria – sotto categoria) aggiungere i dettagli della richiesta nella sezione «messaggio» nonché allegare eventuali documenti («Allegati») </a:t>
            </a:r>
            <a:endParaRPr lang="it-IT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D2B2CCD-530E-A990-C5E9-51E03B3AD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877" y="3429000"/>
            <a:ext cx="5066882" cy="328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35" y="2782957"/>
            <a:ext cx="4211222" cy="2729947"/>
          </a:xfrm>
        </p:spPr>
        <p:txBody>
          <a:bodyPr>
            <a:no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Quali strumenti ha lo studente?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9" y="770177"/>
            <a:ext cx="5857382" cy="147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357" y="2359743"/>
            <a:ext cx="6400075" cy="372678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Nella propria area, cliccando in alto a destra (come nella figura) può consultare le eventuali risposte da parte dell’operatore.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Può continuare ad interagire con l’operatore o aprire un nuovo ticket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54E58BC-1184-7569-507E-281D3F4E4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509" y="3685113"/>
            <a:ext cx="5981547" cy="116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9859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272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Neue Haas Grotesk Text Pro</vt:lpstr>
      <vt:lpstr>Titillium Web</vt:lpstr>
      <vt:lpstr>AccentBoxVTI</vt:lpstr>
      <vt:lpstr>   TICKET – MODALITA’ PRESENTAZIONE </vt:lpstr>
      <vt:lpstr>COS’È?</vt:lpstr>
      <vt:lpstr>A COSA SERVE?</vt:lpstr>
      <vt:lpstr>COME SI ACCEDE?</vt:lpstr>
      <vt:lpstr>COSA DEVO INSERIRE NEL TICKET?</vt:lpstr>
      <vt:lpstr>Quali strumenti ha lo studente?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Emanuela Emiliozzi</cp:lastModifiedBy>
  <cp:revision>58</cp:revision>
  <dcterms:created xsi:type="dcterms:W3CDTF">2021-07-05T09:06:43Z</dcterms:created>
  <dcterms:modified xsi:type="dcterms:W3CDTF">2023-07-04T12:39:34Z</dcterms:modified>
</cp:coreProperties>
</file>